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04/03/2021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3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26316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5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0288593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7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276805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9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730699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8F0BD7-5426-49FF-8DC0-927692DCA724}" type="slidenum">
              <a:rPr lang="en-PH" smtClean="0"/>
              <a:t>11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806796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3/4/2021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我今專心迫切祈禱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With All My Heart in Ernest Prayer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5.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我心深信全無訝疑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giau-gi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一直仰望施恩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It-  tit   ng bang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un,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5.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Faith fills my heart, no more to doubt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Thy grace in me instill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66345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所求若合天父旨意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So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hap Thi</a:t>
            </a:r>
            <a:r>
              <a:rPr lang="en-PH" altLang="zh-TW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chi-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立刻得着應允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May my petitions granted be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According to Thy will.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4999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我今專心迫切祈禱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ta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pek-chhiat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愛得天父大恩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Ai-  tit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 toa un,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lnSpc>
                <a:spcPct val="100000"/>
              </a:lnSpc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fervent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pray’r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I seek God’s grace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heart longs to possess,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求父帶念我的中保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 tai-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liam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Tiong-Po,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賞賜在此時候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si-chun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Beseeching Him thru Christ the Son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today my soul to bless.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9700" y="5334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願父顯出榮光的面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hian-chhut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照我心靈光明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Shine now the glory of Thy face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To brighten up my heart,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48896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使我如子與父相親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PH" altLang="zh-TW" sz="38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Pe sa</a:t>
            </a:r>
            <a:r>
              <a:rPr lang="en-PH" altLang="zh-TW" sz="38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會合天父性情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hap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That walking with the Father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may all His love impart.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552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我心欣慕真理的神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Goa sim him-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chin-li     e   Sin,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求祢此時降臨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chit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kang-lim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Spirit of Truth I yearn for Thee,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Come now into my life,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52696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助我祈禱仰望深信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 goa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 ng-bang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chhim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-sin,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又有拚空的心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Koh u pia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khang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sim.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Help me to pray increase my faith,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drive out hate and strife.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06555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762000"/>
            <a:ext cx="9372600" cy="60960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我若遇着艱難鬱抑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tu-tioh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kan-lan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-chut,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懇求救主安慰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times of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suff’ring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and despair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Comfort my heart O Lord,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160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609600"/>
            <a:ext cx="9144000" cy="6248400"/>
          </a:xfrm>
        </p:spPr>
        <p:txBody>
          <a:bodyPr>
            <a:normAutofit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心裏憂悶口說不出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Sim-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iu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bun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chhui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kong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8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PH" altLang="zh-TW" sz="3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PH" altLang="zh-TW" sz="3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聖神替我嘆氣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tho-khui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endParaRPr lang="en-US" altLang="zh-TW" sz="1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soul with grief unspoken yet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Would crave the Spirit’s Word.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2964309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2079</TotalTime>
  <Words>464</Words>
  <Application>Microsoft Office PowerPoint</Application>
  <PresentationFormat>Widescreen</PresentationFormat>
  <Paragraphs>77</Paragraphs>
  <Slides>11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241</cp:revision>
  <dcterms:created xsi:type="dcterms:W3CDTF">2018-01-05T06:11:53Z</dcterms:created>
  <dcterms:modified xsi:type="dcterms:W3CDTF">2021-03-04T04:27:54Z</dcterms:modified>
</cp:coreProperties>
</file>